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80" d="100"/>
          <a:sy n="80" d="100"/>
        </p:scale>
        <p:origin x="78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FCB685-8D9B-4CC9-8671-B9E3C86F5BD7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CC7749-3529-4523-9C59-AD0F3CF2E2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2912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https://unsplash.com/photos/photography-of-school-room-hes6nUC1MVc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C7749-3529-4523-9C59-AD0F3CF2E2DC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35980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https://unsplash.com/photos/spalding-basketball-in-court-Gl0jBJJTDWs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C7749-3529-4523-9C59-AD0F3CF2E2DC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7164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https://unsplash.com/photos/grayscale-basketball-players-UFIZodJgScQ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C7749-3529-4523-9C59-AD0F3CF2E2DC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6080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https://unsplash.com/photos/man-holding-basketball-fz92ybo3N0M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C7749-3529-4523-9C59-AD0F3CF2E2DC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9518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https://unsplash.com/photos/group-of-children-pulling-brown-rope-w55SpMmoPgE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C7749-3529-4523-9C59-AD0F3CF2E2DC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399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https://unsplash.com/photos/2-men-in-red-and-white-jersey-shirt-sitting-on-ground-during-daytime-KtPJkTlke8Y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C7749-3529-4523-9C59-AD0F3CF2E2DC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6277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https://unsplash.com/photos/basketball-team-standing-on-courtside-O4zhy0zLAQc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CC7749-3529-4523-9C59-AD0F3CF2E2DC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326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A79AD0-E140-4732-8A62-22C8700832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3939807-4428-4E10-A4AD-12F8EBDBE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AF880CB-09D6-46D9-876E-D6203681D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D55217-0C7D-43CD-B74E-C26CC506D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192C69-B3FB-48DB-9FED-1F082BD09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986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0C89DA-7335-4DD8-9AC2-293D308BE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16DA623-9DFA-4D17-B98F-DFAB25C9AC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9E4424-BB4D-4C8F-8F0D-01C5C7254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C4B3844-AE58-4F3C-BFF6-5F6A66132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41912D-2E6F-4268-A903-43C4025DD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513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FED0C2A-B15D-42EB-BD20-4BF31DCACA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4869003-3614-4B5E-B326-89692AA93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12F4F09-931E-49B2-BD1A-A4083E705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46F178-6B00-428D-8B78-9187164E9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BE3006-0E90-4637-AA85-9264C2E3B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2532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47EB178-4560-494E-8DD7-FC688012E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55B34B1-897E-4978-9878-9EE72CDD4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125B847-227C-4019-AFA6-19591CA9C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499307-390E-4B59-B0C0-008DE2436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22EEE39-0448-4E00-AEA0-5AD0DC981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3640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7D064E-28CF-4259-9D99-6E24029C2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7B988DE-40F1-493A-9BFF-71B714BAF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089C28-E8AD-4A62-A974-E46A073C4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0462DEE-6462-4AE6-AE58-8C784D607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A178930-E604-4415-8987-5A7FC933C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8267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21CD4F-FFED-4B67-948E-96195F603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40F0A4B-224A-490B-BD18-435BC079FE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0B9FC68-CD54-4708-8A77-6FA6A63D0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1038855-F3EC-4A78-83C1-ADEE89721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E6DC658-44A6-40EA-BB07-A6A6F0C3B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EE04BC3-86F0-4604-BC23-014B40E02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7958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57DB02-6E92-406A-A34D-060F5AD1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FC6157F-6085-4E64-B20D-E032F6582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258E28B-81DF-49D7-B3A9-F9D18C63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97BA28B-1911-4DF8-8CED-67B99FAA32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EA2FDDE-E303-4CA0-A855-105F179BEC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E595ABA-E426-4F10-A42C-F16DA02AE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FAA1882-625B-41B9-90D3-4849F593E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5754171-39AC-48D4-9D4C-85ABB6DCC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5116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285485-890B-4A01-902C-E29D2E32E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6A5ED23-8C9C-4C3C-86D1-0A1778FAF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078DD89-BE84-4FA8-B332-F8301514C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73784A9-414C-40CC-85C3-C4D4CE4AF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721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1F5EDCD-CD67-4B59-9870-FAD62CDE3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F0AB07C-1D91-4985-8977-D19FA4599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12BD02E-FDE1-4BBD-87B6-2C4D850B3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6434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71F088-D690-43AB-B307-94469EB78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7554E6-0032-47AA-B20D-7DC11A231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1AFE78B-D5DE-4034-AA87-9403309443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A2016FF-401C-4D8B-BCBD-96A2AD719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6AC6D95-E10A-4CDA-BF27-DB481ACFA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51D5BCE-1CA4-497D-ACC3-58824EC94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1189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CA2ECD-A7CE-4733-B703-9639F9D2D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A252343-A03A-45DB-866F-038448E9F1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CCF0A8F-4392-477E-ADDD-125CE83B80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DFC4F83-17B9-4599-A924-91F7EB11C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C974497-A26B-4C3F-90F2-6A5D4F58A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E744320-20AE-4328-9A64-2AFAD126B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7335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C1DC354-8C43-4261-8964-4BB3E2D4D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806171-B41D-4F67-8F92-B1EFE8890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8DF0C5-C599-4899-BF1E-08E2E3E719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FACD6C-1ECF-403B-9AAB-71F8D50F1B83}" type="datetimeFigureOut">
              <a:rPr lang="zh-TW" altLang="en-US" smtClean="0"/>
              <a:t>2024/10/23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D5E0396-58A4-4C36-A0D8-297790A68E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8AD7380-E2C7-4305-9471-A74F6369DA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37E75-5AB2-4481-B758-ACA8C92FC6B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974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AD1A63B7-1208-49AA-9A87-97B122CD00D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06383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B5AB513-6569-4671-AD8A-B1A1E1537F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2222" y="1469800"/>
            <a:ext cx="3985078" cy="136865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校園故事</a:t>
            </a:r>
          </a:p>
        </p:txBody>
      </p:sp>
    </p:spTree>
    <p:extLst>
      <p:ext uri="{BB962C8B-B14F-4D97-AF65-F5344CB8AC3E}">
        <p14:creationId xmlns:p14="http://schemas.microsoft.com/office/powerpoint/2010/main" val="329791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FA91B85-E588-41E0-BC74-E4253DBDA36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4749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52E306-ED2C-489F-9E22-592C8863F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1108076"/>
            <a:ext cx="1495425" cy="625474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3029337753"/>
      </p:ext>
    </p:extLst>
  </p:cSld>
  <p:clrMapOvr>
    <a:masterClrMapping/>
  </p:clrMapOvr>
  <p:transition spd="slow">
    <p:circl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8C62163-C4F6-4203-86D5-A7E259B653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812726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52E306-ED2C-489F-9E22-592C8863F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062" y="669926"/>
            <a:ext cx="1495425" cy="625474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chemeClr val="bg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200" b="1" dirty="0">
                <a:solidFill>
                  <a:schemeClr val="bg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3132937542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73341068-C6A4-4CD2-8E44-EF9A6D3880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81280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52E306-ED2C-489F-9E22-592C8863F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499" y="1822451"/>
            <a:ext cx="1495425" cy="625474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chemeClr val="bg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200" b="1" dirty="0">
                <a:solidFill>
                  <a:schemeClr val="bg1">
                    <a:lumMod val="9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1836526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F6430D6D-9FC6-426B-908A-A2CDEBD46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52E306-ED2C-489F-9E22-592C8863F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774" y="4365626"/>
            <a:ext cx="1495425" cy="625474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85665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AA099D4-BDDC-4238-8D61-11B7EBD5B9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14375"/>
            <a:ext cx="12192000" cy="915226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52E306-ED2C-489F-9E22-592C8863F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599" y="2308226"/>
            <a:ext cx="1495425" cy="625474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855770187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EB046FA-339E-4F8F-84FB-66E17593CA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95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52E306-ED2C-489F-9E22-592C8863F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49" y="717551"/>
            <a:ext cx="1495425" cy="625474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36471166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A8EDDC9-BD7A-4C72-8E41-85BF35CD70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C052E306-ED2C-489F-9E22-592C8863F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49" y="266700"/>
            <a:ext cx="1495425" cy="625474"/>
          </a:xfrm>
        </p:spPr>
        <p:txBody>
          <a:bodyPr>
            <a:normAutofit/>
          </a:bodyPr>
          <a:lstStyle/>
          <a:p>
            <a:r>
              <a:rPr lang="en-US" altLang="zh-TW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339352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93</Words>
  <Application>Microsoft Office PowerPoint</Application>
  <PresentationFormat>寬螢幕</PresentationFormat>
  <Paragraphs>22</Paragraphs>
  <Slides>8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Office 佈景主題</vt:lpstr>
      <vt:lpstr>校園故事</vt:lpstr>
      <vt:lpstr>1.目標</vt:lpstr>
      <vt:lpstr>2.阻礙</vt:lpstr>
      <vt:lpstr>3.努力</vt:lpstr>
      <vt:lpstr>4.結果</vt:lpstr>
      <vt:lpstr>5.意外</vt:lpstr>
      <vt:lpstr>6.轉彎</vt:lpstr>
      <vt:lpstr>7.結局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校園故事</dc:title>
  <dc:creator>楊郁生</dc:creator>
  <cp:lastModifiedBy>楊郁生</cp:lastModifiedBy>
  <cp:revision>10</cp:revision>
  <dcterms:created xsi:type="dcterms:W3CDTF">2024-10-23T11:59:33Z</dcterms:created>
  <dcterms:modified xsi:type="dcterms:W3CDTF">2024-10-23T15:50:06Z</dcterms:modified>
</cp:coreProperties>
</file>

<file path=docProps/thumbnail.jpeg>
</file>